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
  </p:notesMasterIdLst>
  <p:sldIdLst>
    <p:sldId id="257" r:id="rId2"/>
    <p:sldId id="258" r:id="rId3"/>
    <p:sldId id="259" r:id="rId4"/>
    <p:sldId id="261" r:id="rId5"/>
    <p:sldId id="262" r:id="rId6"/>
  </p:sldIdLst>
  <p:sldSz cx="3600450" cy="7199313"/>
  <p:notesSz cx="3502025" cy="67421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73" autoAdjust="0"/>
    <p:restoredTop sz="94660"/>
  </p:normalViewPr>
  <p:slideViewPr>
    <p:cSldViewPr snapToGrid="0">
      <p:cViewPr>
        <p:scale>
          <a:sx n="80" d="100"/>
          <a:sy n="80" d="100"/>
        </p:scale>
        <p:origin x="103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3"/>
            <a:ext cx="1517544" cy="338276"/>
          </a:xfrm>
          <a:prstGeom prst="rect">
            <a:avLst/>
          </a:prstGeom>
        </p:spPr>
        <p:txBody>
          <a:bodyPr vert="horz" lIns="70539" tIns="35270" rIns="70539" bIns="35270" rtlCol="0"/>
          <a:lstStyle>
            <a:lvl1pPr algn="l">
              <a:defRPr sz="900"/>
            </a:lvl1pPr>
          </a:lstStyle>
          <a:p>
            <a:endParaRPr kumimoji="1" lang="ja-JP" altLang="en-US"/>
          </a:p>
        </p:txBody>
      </p:sp>
      <p:sp>
        <p:nvSpPr>
          <p:cNvPr id="3" name="日付プレースホルダー 2"/>
          <p:cNvSpPr>
            <a:spLocks noGrp="1"/>
          </p:cNvSpPr>
          <p:nvPr>
            <p:ph type="dt" idx="1"/>
          </p:nvPr>
        </p:nvSpPr>
        <p:spPr>
          <a:xfrm>
            <a:off x="1983671" y="3"/>
            <a:ext cx="1517544" cy="338276"/>
          </a:xfrm>
          <a:prstGeom prst="rect">
            <a:avLst/>
          </a:prstGeom>
        </p:spPr>
        <p:txBody>
          <a:bodyPr vert="horz" lIns="70539" tIns="35270" rIns="70539" bIns="35270" rtlCol="0"/>
          <a:lstStyle>
            <a:lvl1pPr algn="r">
              <a:defRPr sz="900"/>
            </a:lvl1pPr>
          </a:lstStyle>
          <a:p>
            <a:fld id="{A5473184-40B6-4574-9E62-1571F1C81593}" type="datetimeFigureOut">
              <a:rPr kumimoji="1" lang="ja-JP" altLang="en-US" smtClean="0"/>
              <a:t>2024/2/3</a:t>
            </a:fld>
            <a:endParaRPr kumimoji="1" lang="ja-JP" altLang="en-US"/>
          </a:p>
        </p:txBody>
      </p:sp>
      <p:sp>
        <p:nvSpPr>
          <p:cNvPr id="4" name="スライド イメージ プレースホルダー 3"/>
          <p:cNvSpPr>
            <a:spLocks noGrp="1" noRot="1" noChangeAspect="1"/>
          </p:cNvSpPr>
          <p:nvPr>
            <p:ph type="sldImg" idx="2"/>
          </p:nvPr>
        </p:nvSpPr>
        <p:spPr>
          <a:xfrm>
            <a:off x="1181100" y="842963"/>
            <a:ext cx="1139825" cy="2278062"/>
          </a:xfrm>
          <a:prstGeom prst="rect">
            <a:avLst/>
          </a:prstGeom>
          <a:noFill/>
          <a:ln w="12700">
            <a:solidFill>
              <a:prstClr val="black"/>
            </a:solidFill>
          </a:ln>
        </p:spPr>
        <p:txBody>
          <a:bodyPr vert="horz" lIns="70539" tIns="35270" rIns="70539" bIns="35270" rtlCol="0" anchor="ctr"/>
          <a:lstStyle/>
          <a:p>
            <a:endParaRPr lang="ja-JP" altLang="en-US"/>
          </a:p>
        </p:txBody>
      </p:sp>
      <p:sp>
        <p:nvSpPr>
          <p:cNvPr id="5" name="ノート プレースホルダー 4"/>
          <p:cNvSpPr>
            <a:spLocks noGrp="1"/>
          </p:cNvSpPr>
          <p:nvPr>
            <p:ph type="body" sz="quarter" idx="3"/>
          </p:nvPr>
        </p:nvSpPr>
        <p:spPr>
          <a:xfrm>
            <a:off x="350203" y="3244643"/>
            <a:ext cx="2801620" cy="2654706"/>
          </a:xfrm>
          <a:prstGeom prst="rect">
            <a:avLst/>
          </a:prstGeom>
        </p:spPr>
        <p:txBody>
          <a:bodyPr vert="horz" lIns="70539" tIns="35270" rIns="70539" bIns="3527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403840"/>
            <a:ext cx="1517544" cy="338276"/>
          </a:xfrm>
          <a:prstGeom prst="rect">
            <a:avLst/>
          </a:prstGeom>
        </p:spPr>
        <p:txBody>
          <a:bodyPr vert="horz" lIns="70539" tIns="35270" rIns="70539" bIns="35270" rtlCol="0" anchor="b"/>
          <a:lstStyle>
            <a:lvl1pPr algn="l">
              <a:defRPr sz="900"/>
            </a:lvl1pPr>
          </a:lstStyle>
          <a:p>
            <a:endParaRPr kumimoji="1" lang="ja-JP" altLang="en-US"/>
          </a:p>
        </p:txBody>
      </p:sp>
      <p:sp>
        <p:nvSpPr>
          <p:cNvPr id="7" name="スライド番号プレースホルダー 6"/>
          <p:cNvSpPr>
            <a:spLocks noGrp="1"/>
          </p:cNvSpPr>
          <p:nvPr>
            <p:ph type="sldNum" sz="quarter" idx="5"/>
          </p:nvPr>
        </p:nvSpPr>
        <p:spPr>
          <a:xfrm>
            <a:off x="1983671" y="6403840"/>
            <a:ext cx="1517544" cy="338276"/>
          </a:xfrm>
          <a:prstGeom prst="rect">
            <a:avLst/>
          </a:prstGeom>
        </p:spPr>
        <p:txBody>
          <a:bodyPr vert="horz" lIns="70539" tIns="35270" rIns="70539" bIns="35270" rtlCol="0" anchor="b"/>
          <a:lstStyle>
            <a:lvl1pPr algn="r">
              <a:defRPr sz="900"/>
            </a:lvl1pPr>
          </a:lstStyle>
          <a:p>
            <a:fld id="{EFA60F19-1491-4D2D-A2DB-FE7C17A2F052}" type="slidenum">
              <a:rPr kumimoji="1" lang="ja-JP" altLang="en-US" smtClean="0"/>
              <a:t>‹#›</a:t>
            </a:fld>
            <a:endParaRPr kumimoji="1" lang="ja-JP" altLang="en-US"/>
          </a:p>
        </p:txBody>
      </p:sp>
    </p:spTree>
    <p:extLst>
      <p:ext uri="{BB962C8B-B14F-4D97-AF65-F5344CB8AC3E}">
        <p14:creationId xmlns:p14="http://schemas.microsoft.com/office/powerpoint/2010/main" val="16083484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70034" y="1178222"/>
            <a:ext cx="3060383" cy="2506427"/>
          </a:xfrm>
        </p:spPr>
        <p:txBody>
          <a:bodyPr anchor="b"/>
          <a:lstStyle>
            <a:lvl1pPr algn="ctr">
              <a:defRPr sz="2363"/>
            </a:lvl1pPr>
          </a:lstStyle>
          <a:p>
            <a:r>
              <a:rPr lang="ja-JP" altLang="en-US"/>
              <a:t>マスター タイトルの書式設定</a:t>
            </a:r>
            <a:endParaRPr lang="en-US" dirty="0"/>
          </a:p>
        </p:txBody>
      </p:sp>
      <p:sp>
        <p:nvSpPr>
          <p:cNvPr id="3" name="Subtitle 2"/>
          <p:cNvSpPr>
            <a:spLocks noGrp="1"/>
          </p:cNvSpPr>
          <p:nvPr>
            <p:ph type="subTitle" idx="1"/>
          </p:nvPr>
        </p:nvSpPr>
        <p:spPr>
          <a:xfrm>
            <a:off x="450056" y="3781306"/>
            <a:ext cx="2700338" cy="1738167"/>
          </a:xfrm>
        </p:spPr>
        <p:txBody>
          <a:bodyPr/>
          <a:lstStyle>
            <a:lvl1pPr marL="0" indent="0" algn="ctr">
              <a:buNone/>
              <a:defRPr sz="945"/>
            </a:lvl1pPr>
            <a:lvl2pPr marL="180045" indent="0" algn="ctr">
              <a:buNone/>
              <a:defRPr sz="788"/>
            </a:lvl2pPr>
            <a:lvl3pPr marL="360091" indent="0" algn="ctr">
              <a:buNone/>
              <a:defRPr sz="709"/>
            </a:lvl3pPr>
            <a:lvl4pPr marL="540136" indent="0" algn="ctr">
              <a:buNone/>
              <a:defRPr sz="630"/>
            </a:lvl4pPr>
            <a:lvl5pPr marL="720181" indent="0" algn="ctr">
              <a:buNone/>
              <a:defRPr sz="630"/>
            </a:lvl5pPr>
            <a:lvl6pPr marL="900227" indent="0" algn="ctr">
              <a:buNone/>
              <a:defRPr sz="630"/>
            </a:lvl6pPr>
            <a:lvl7pPr marL="1080272" indent="0" algn="ctr">
              <a:buNone/>
              <a:defRPr sz="630"/>
            </a:lvl7pPr>
            <a:lvl8pPr marL="1260318" indent="0" algn="ctr">
              <a:buNone/>
              <a:defRPr sz="630"/>
            </a:lvl8pPr>
            <a:lvl9pPr marL="1440363" indent="0" algn="ctr">
              <a:buNone/>
              <a:defRPr sz="63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158193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124407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76572" y="383297"/>
            <a:ext cx="776347" cy="6101085"/>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47531" y="383297"/>
            <a:ext cx="2284035" cy="610108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2552505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3678178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45656" y="1794831"/>
            <a:ext cx="3105388" cy="2994714"/>
          </a:xfrm>
        </p:spPr>
        <p:txBody>
          <a:bodyPr anchor="b"/>
          <a:lstStyle>
            <a:lvl1pPr>
              <a:defRPr sz="236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45656" y="4817876"/>
            <a:ext cx="3105388" cy="1574849"/>
          </a:xfrm>
        </p:spPr>
        <p:txBody>
          <a:bodyPr/>
          <a:lstStyle>
            <a:lvl1pPr marL="0" indent="0">
              <a:buNone/>
              <a:defRPr sz="945">
                <a:solidFill>
                  <a:schemeClr val="tx1">
                    <a:tint val="82000"/>
                  </a:schemeClr>
                </a:solidFill>
              </a:defRPr>
            </a:lvl1pPr>
            <a:lvl2pPr marL="180045" indent="0">
              <a:buNone/>
              <a:defRPr sz="788">
                <a:solidFill>
                  <a:schemeClr val="tx1">
                    <a:tint val="82000"/>
                  </a:schemeClr>
                </a:solidFill>
              </a:defRPr>
            </a:lvl2pPr>
            <a:lvl3pPr marL="360091" indent="0">
              <a:buNone/>
              <a:defRPr sz="709">
                <a:solidFill>
                  <a:schemeClr val="tx1">
                    <a:tint val="82000"/>
                  </a:schemeClr>
                </a:solidFill>
              </a:defRPr>
            </a:lvl3pPr>
            <a:lvl4pPr marL="540136" indent="0">
              <a:buNone/>
              <a:defRPr sz="630">
                <a:solidFill>
                  <a:schemeClr val="tx1">
                    <a:tint val="82000"/>
                  </a:schemeClr>
                </a:solidFill>
              </a:defRPr>
            </a:lvl4pPr>
            <a:lvl5pPr marL="720181" indent="0">
              <a:buNone/>
              <a:defRPr sz="630">
                <a:solidFill>
                  <a:schemeClr val="tx1">
                    <a:tint val="82000"/>
                  </a:schemeClr>
                </a:solidFill>
              </a:defRPr>
            </a:lvl5pPr>
            <a:lvl6pPr marL="900227" indent="0">
              <a:buNone/>
              <a:defRPr sz="630">
                <a:solidFill>
                  <a:schemeClr val="tx1">
                    <a:tint val="82000"/>
                  </a:schemeClr>
                </a:solidFill>
              </a:defRPr>
            </a:lvl6pPr>
            <a:lvl7pPr marL="1080272" indent="0">
              <a:buNone/>
              <a:defRPr sz="630">
                <a:solidFill>
                  <a:schemeClr val="tx1">
                    <a:tint val="82000"/>
                  </a:schemeClr>
                </a:solidFill>
              </a:defRPr>
            </a:lvl7pPr>
            <a:lvl8pPr marL="1260318" indent="0">
              <a:buNone/>
              <a:defRPr sz="630">
                <a:solidFill>
                  <a:schemeClr val="tx1">
                    <a:tint val="82000"/>
                  </a:schemeClr>
                </a:solidFill>
              </a:defRPr>
            </a:lvl8pPr>
            <a:lvl9pPr marL="1440363" indent="0">
              <a:buNone/>
              <a:defRPr sz="63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531662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47531" y="1916484"/>
            <a:ext cx="1530191" cy="45678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822728" y="1916484"/>
            <a:ext cx="1530191" cy="45678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564036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48000" y="383299"/>
            <a:ext cx="3105388" cy="1391534"/>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48000" y="1764832"/>
            <a:ext cx="1523159" cy="864917"/>
          </a:xfrm>
        </p:spPr>
        <p:txBody>
          <a:bodyPr anchor="b"/>
          <a:lstStyle>
            <a:lvl1pPr marL="0" indent="0">
              <a:buNone/>
              <a:defRPr sz="945" b="1"/>
            </a:lvl1pPr>
            <a:lvl2pPr marL="180045" indent="0">
              <a:buNone/>
              <a:defRPr sz="788" b="1"/>
            </a:lvl2pPr>
            <a:lvl3pPr marL="360091" indent="0">
              <a:buNone/>
              <a:defRPr sz="709" b="1"/>
            </a:lvl3pPr>
            <a:lvl4pPr marL="540136" indent="0">
              <a:buNone/>
              <a:defRPr sz="630" b="1"/>
            </a:lvl4pPr>
            <a:lvl5pPr marL="720181" indent="0">
              <a:buNone/>
              <a:defRPr sz="630" b="1"/>
            </a:lvl5pPr>
            <a:lvl6pPr marL="900227" indent="0">
              <a:buNone/>
              <a:defRPr sz="630" b="1"/>
            </a:lvl6pPr>
            <a:lvl7pPr marL="1080272" indent="0">
              <a:buNone/>
              <a:defRPr sz="630" b="1"/>
            </a:lvl7pPr>
            <a:lvl8pPr marL="1260318" indent="0">
              <a:buNone/>
              <a:defRPr sz="630" b="1"/>
            </a:lvl8pPr>
            <a:lvl9pPr marL="1440363" indent="0">
              <a:buNone/>
              <a:defRPr sz="630" b="1"/>
            </a:lvl9pPr>
          </a:lstStyle>
          <a:p>
            <a:pPr lvl="0"/>
            <a:r>
              <a:rPr lang="ja-JP" altLang="en-US"/>
              <a:t>マスター テキストの書式設定</a:t>
            </a:r>
          </a:p>
        </p:txBody>
      </p:sp>
      <p:sp>
        <p:nvSpPr>
          <p:cNvPr id="4" name="Content Placeholder 3"/>
          <p:cNvSpPr>
            <a:spLocks noGrp="1"/>
          </p:cNvSpPr>
          <p:nvPr>
            <p:ph sz="half" idx="2"/>
          </p:nvPr>
        </p:nvSpPr>
        <p:spPr>
          <a:xfrm>
            <a:off x="248000" y="2629749"/>
            <a:ext cx="1523159" cy="386796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822728" y="1764832"/>
            <a:ext cx="1530660" cy="864917"/>
          </a:xfrm>
        </p:spPr>
        <p:txBody>
          <a:bodyPr anchor="b"/>
          <a:lstStyle>
            <a:lvl1pPr marL="0" indent="0">
              <a:buNone/>
              <a:defRPr sz="945" b="1"/>
            </a:lvl1pPr>
            <a:lvl2pPr marL="180045" indent="0">
              <a:buNone/>
              <a:defRPr sz="788" b="1"/>
            </a:lvl2pPr>
            <a:lvl3pPr marL="360091" indent="0">
              <a:buNone/>
              <a:defRPr sz="709" b="1"/>
            </a:lvl3pPr>
            <a:lvl4pPr marL="540136" indent="0">
              <a:buNone/>
              <a:defRPr sz="630" b="1"/>
            </a:lvl4pPr>
            <a:lvl5pPr marL="720181" indent="0">
              <a:buNone/>
              <a:defRPr sz="630" b="1"/>
            </a:lvl5pPr>
            <a:lvl6pPr marL="900227" indent="0">
              <a:buNone/>
              <a:defRPr sz="630" b="1"/>
            </a:lvl6pPr>
            <a:lvl7pPr marL="1080272" indent="0">
              <a:buNone/>
              <a:defRPr sz="630" b="1"/>
            </a:lvl7pPr>
            <a:lvl8pPr marL="1260318" indent="0">
              <a:buNone/>
              <a:defRPr sz="630" b="1"/>
            </a:lvl8pPr>
            <a:lvl9pPr marL="1440363" indent="0">
              <a:buNone/>
              <a:defRPr sz="630" b="1"/>
            </a:lvl9pPr>
          </a:lstStyle>
          <a:p>
            <a:pPr lvl="0"/>
            <a:r>
              <a:rPr lang="ja-JP" altLang="en-US"/>
              <a:t>マスター テキストの書式設定</a:t>
            </a:r>
          </a:p>
        </p:txBody>
      </p:sp>
      <p:sp>
        <p:nvSpPr>
          <p:cNvPr id="6" name="Content Placeholder 5"/>
          <p:cNvSpPr>
            <a:spLocks noGrp="1"/>
          </p:cNvSpPr>
          <p:nvPr>
            <p:ph sz="quarter" idx="4"/>
          </p:nvPr>
        </p:nvSpPr>
        <p:spPr>
          <a:xfrm>
            <a:off x="1822728" y="2629749"/>
            <a:ext cx="1530660" cy="386796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1070209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192018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3501590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48000" y="479954"/>
            <a:ext cx="1161239" cy="1679840"/>
          </a:xfrm>
        </p:spPr>
        <p:txBody>
          <a:bodyPr anchor="b"/>
          <a:lstStyle>
            <a:lvl1pPr>
              <a:defRPr sz="1260"/>
            </a:lvl1pPr>
          </a:lstStyle>
          <a:p>
            <a:r>
              <a:rPr lang="ja-JP" altLang="en-US"/>
              <a:t>マスター タイトルの書式設定</a:t>
            </a:r>
            <a:endParaRPr lang="en-US" dirty="0"/>
          </a:p>
        </p:txBody>
      </p:sp>
      <p:sp>
        <p:nvSpPr>
          <p:cNvPr id="3" name="Content Placeholder 2"/>
          <p:cNvSpPr>
            <a:spLocks noGrp="1"/>
          </p:cNvSpPr>
          <p:nvPr>
            <p:ph idx="1"/>
          </p:nvPr>
        </p:nvSpPr>
        <p:spPr>
          <a:xfrm>
            <a:off x="1530660" y="1036570"/>
            <a:ext cx="1822728" cy="5116178"/>
          </a:xfrm>
        </p:spPr>
        <p:txBody>
          <a:bodyPr/>
          <a:lstStyle>
            <a:lvl1pPr>
              <a:defRPr sz="1260"/>
            </a:lvl1pPr>
            <a:lvl2pPr>
              <a:defRPr sz="1103"/>
            </a:lvl2pPr>
            <a:lvl3pPr>
              <a:defRPr sz="945"/>
            </a:lvl3pPr>
            <a:lvl4pPr>
              <a:defRPr sz="788"/>
            </a:lvl4pPr>
            <a:lvl5pPr>
              <a:defRPr sz="788"/>
            </a:lvl5pPr>
            <a:lvl6pPr>
              <a:defRPr sz="788"/>
            </a:lvl6pPr>
            <a:lvl7pPr>
              <a:defRPr sz="788"/>
            </a:lvl7pPr>
            <a:lvl8pPr>
              <a:defRPr sz="788"/>
            </a:lvl8pPr>
            <a:lvl9pPr>
              <a:defRPr sz="78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48000" y="2159794"/>
            <a:ext cx="1161239" cy="4001285"/>
          </a:xfrm>
        </p:spPr>
        <p:txBody>
          <a:bodyPr/>
          <a:lstStyle>
            <a:lvl1pPr marL="0" indent="0">
              <a:buNone/>
              <a:defRPr sz="630"/>
            </a:lvl1pPr>
            <a:lvl2pPr marL="180045" indent="0">
              <a:buNone/>
              <a:defRPr sz="551"/>
            </a:lvl2pPr>
            <a:lvl3pPr marL="360091" indent="0">
              <a:buNone/>
              <a:defRPr sz="473"/>
            </a:lvl3pPr>
            <a:lvl4pPr marL="540136" indent="0">
              <a:buNone/>
              <a:defRPr sz="394"/>
            </a:lvl4pPr>
            <a:lvl5pPr marL="720181" indent="0">
              <a:buNone/>
              <a:defRPr sz="394"/>
            </a:lvl5pPr>
            <a:lvl6pPr marL="900227" indent="0">
              <a:buNone/>
              <a:defRPr sz="394"/>
            </a:lvl6pPr>
            <a:lvl7pPr marL="1080272" indent="0">
              <a:buNone/>
              <a:defRPr sz="394"/>
            </a:lvl7pPr>
            <a:lvl8pPr marL="1260318" indent="0">
              <a:buNone/>
              <a:defRPr sz="394"/>
            </a:lvl8pPr>
            <a:lvl9pPr marL="1440363" indent="0">
              <a:buNone/>
              <a:defRPr sz="39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57279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48000" y="479954"/>
            <a:ext cx="1161239" cy="1679840"/>
          </a:xfrm>
        </p:spPr>
        <p:txBody>
          <a:bodyPr anchor="b"/>
          <a:lstStyle>
            <a:lvl1pPr>
              <a:defRPr sz="126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30660" y="1036570"/>
            <a:ext cx="1822728" cy="5116178"/>
          </a:xfrm>
        </p:spPr>
        <p:txBody>
          <a:bodyPr anchor="t"/>
          <a:lstStyle>
            <a:lvl1pPr marL="0" indent="0">
              <a:buNone/>
              <a:defRPr sz="1260"/>
            </a:lvl1pPr>
            <a:lvl2pPr marL="180045" indent="0">
              <a:buNone/>
              <a:defRPr sz="1103"/>
            </a:lvl2pPr>
            <a:lvl3pPr marL="360091" indent="0">
              <a:buNone/>
              <a:defRPr sz="945"/>
            </a:lvl3pPr>
            <a:lvl4pPr marL="540136" indent="0">
              <a:buNone/>
              <a:defRPr sz="788"/>
            </a:lvl4pPr>
            <a:lvl5pPr marL="720181" indent="0">
              <a:buNone/>
              <a:defRPr sz="788"/>
            </a:lvl5pPr>
            <a:lvl6pPr marL="900227" indent="0">
              <a:buNone/>
              <a:defRPr sz="788"/>
            </a:lvl6pPr>
            <a:lvl7pPr marL="1080272" indent="0">
              <a:buNone/>
              <a:defRPr sz="788"/>
            </a:lvl7pPr>
            <a:lvl8pPr marL="1260318" indent="0">
              <a:buNone/>
              <a:defRPr sz="788"/>
            </a:lvl8pPr>
            <a:lvl9pPr marL="1440363" indent="0">
              <a:buNone/>
              <a:defRPr sz="78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48000" y="2159794"/>
            <a:ext cx="1161239" cy="4001285"/>
          </a:xfrm>
        </p:spPr>
        <p:txBody>
          <a:bodyPr/>
          <a:lstStyle>
            <a:lvl1pPr marL="0" indent="0">
              <a:buNone/>
              <a:defRPr sz="630"/>
            </a:lvl1pPr>
            <a:lvl2pPr marL="180045" indent="0">
              <a:buNone/>
              <a:defRPr sz="551"/>
            </a:lvl2pPr>
            <a:lvl3pPr marL="360091" indent="0">
              <a:buNone/>
              <a:defRPr sz="473"/>
            </a:lvl3pPr>
            <a:lvl4pPr marL="540136" indent="0">
              <a:buNone/>
              <a:defRPr sz="394"/>
            </a:lvl4pPr>
            <a:lvl5pPr marL="720181" indent="0">
              <a:buNone/>
              <a:defRPr sz="394"/>
            </a:lvl5pPr>
            <a:lvl6pPr marL="900227" indent="0">
              <a:buNone/>
              <a:defRPr sz="394"/>
            </a:lvl6pPr>
            <a:lvl7pPr marL="1080272" indent="0">
              <a:buNone/>
              <a:defRPr sz="394"/>
            </a:lvl7pPr>
            <a:lvl8pPr marL="1260318" indent="0">
              <a:buNone/>
              <a:defRPr sz="394"/>
            </a:lvl8pPr>
            <a:lvl9pPr marL="1440363" indent="0">
              <a:buNone/>
              <a:defRPr sz="394"/>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36646E1-6D0A-4A94-968A-454AA5DD8B5A}" type="datetimeFigureOut">
              <a:rPr kumimoji="1" lang="ja-JP" altLang="en-US" smtClean="0"/>
              <a:t>2024/2/3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399418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531" y="383299"/>
            <a:ext cx="3105388" cy="1391534"/>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47531" y="1916484"/>
            <a:ext cx="3105388" cy="456789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47531" y="6672698"/>
            <a:ext cx="810101" cy="383297"/>
          </a:xfrm>
          <a:prstGeom prst="rect">
            <a:avLst/>
          </a:prstGeom>
        </p:spPr>
        <p:txBody>
          <a:bodyPr vert="horz" lIns="91440" tIns="45720" rIns="91440" bIns="45720" rtlCol="0" anchor="ctr"/>
          <a:lstStyle>
            <a:lvl1pPr algn="l">
              <a:defRPr sz="473">
                <a:solidFill>
                  <a:schemeClr val="tx1">
                    <a:tint val="82000"/>
                  </a:schemeClr>
                </a:solidFill>
              </a:defRPr>
            </a:lvl1pPr>
          </a:lstStyle>
          <a:p>
            <a:fld id="{536646E1-6D0A-4A94-968A-454AA5DD8B5A}" type="datetimeFigureOut">
              <a:rPr kumimoji="1" lang="ja-JP" altLang="en-US" smtClean="0"/>
              <a:t>2024/2/3</a:t>
            </a:fld>
            <a:endParaRPr kumimoji="1" lang="ja-JP" altLang="en-US"/>
          </a:p>
        </p:txBody>
      </p:sp>
      <p:sp>
        <p:nvSpPr>
          <p:cNvPr id="5" name="Footer Placeholder 4"/>
          <p:cNvSpPr>
            <a:spLocks noGrp="1"/>
          </p:cNvSpPr>
          <p:nvPr>
            <p:ph type="ftr" sz="quarter" idx="3"/>
          </p:nvPr>
        </p:nvSpPr>
        <p:spPr>
          <a:xfrm>
            <a:off x="1192649" y="6672698"/>
            <a:ext cx="1215152" cy="383297"/>
          </a:xfrm>
          <a:prstGeom prst="rect">
            <a:avLst/>
          </a:prstGeom>
        </p:spPr>
        <p:txBody>
          <a:bodyPr vert="horz" lIns="91440" tIns="45720" rIns="91440" bIns="45720" rtlCol="0" anchor="ctr"/>
          <a:lstStyle>
            <a:lvl1pPr algn="ctr">
              <a:defRPr sz="473">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2542818" y="6672698"/>
            <a:ext cx="810101" cy="383297"/>
          </a:xfrm>
          <a:prstGeom prst="rect">
            <a:avLst/>
          </a:prstGeom>
        </p:spPr>
        <p:txBody>
          <a:bodyPr vert="horz" lIns="91440" tIns="45720" rIns="91440" bIns="45720" rtlCol="0" anchor="ctr"/>
          <a:lstStyle>
            <a:lvl1pPr algn="r">
              <a:defRPr sz="473">
                <a:solidFill>
                  <a:schemeClr val="tx1">
                    <a:tint val="82000"/>
                  </a:schemeClr>
                </a:solidFill>
              </a:defRPr>
            </a:lvl1pPr>
          </a:lstStyle>
          <a:p>
            <a:fld id="{02AE70A4-5D76-410C-A9BE-EDC6D057DFB3}" type="slidenum">
              <a:rPr kumimoji="1" lang="ja-JP" altLang="en-US" smtClean="0"/>
              <a:t>‹#›</a:t>
            </a:fld>
            <a:endParaRPr kumimoji="1" lang="ja-JP" altLang="en-US"/>
          </a:p>
        </p:txBody>
      </p:sp>
    </p:spTree>
    <p:extLst>
      <p:ext uri="{BB962C8B-B14F-4D97-AF65-F5344CB8AC3E}">
        <p14:creationId xmlns:p14="http://schemas.microsoft.com/office/powerpoint/2010/main" val="31549253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60091" rtl="0" eaLnBrk="1" latinLnBrk="0" hangingPunct="1">
        <a:lnSpc>
          <a:spcPct val="90000"/>
        </a:lnSpc>
        <a:spcBef>
          <a:spcPct val="0"/>
        </a:spcBef>
        <a:buNone/>
        <a:defRPr kumimoji="1" sz="1733" kern="1200">
          <a:solidFill>
            <a:schemeClr val="tx1"/>
          </a:solidFill>
          <a:latin typeface="+mj-lt"/>
          <a:ea typeface="+mj-ea"/>
          <a:cs typeface="+mj-cs"/>
        </a:defRPr>
      </a:lvl1pPr>
    </p:titleStyle>
    <p:bodyStyle>
      <a:lvl1pPr marL="90023" indent="-90023" algn="l" defTabSz="360091" rtl="0" eaLnBrk="1" latinLnBrk="0" hangingPunct="1">
        <a:lnSpc>
          <a:spcPct val="90000"/>
        </a:lnSpc>
        <a:spcBef>
          <a:spcPts val="394"/>
        </a:spcBef>
        <a:buFont typeface="Arial" panose="020B0604020202020204" pitchFamily="34" charset="0"/>
        <a:buChar char="•"/>
        <a:defRPr kumimoji="1" sz="1103" kern="1200">
          <a:solidFill>
            <a:schemeClr val="tx1"/>
          </a:solidFill>
          <a:latin typeface="+mn-lt"/>
          <a:ea typeface="+mn-ea"/>
          <a:cs typeface="+mn-cs"/>
        </a:defRPr>
      </a:lvl1pPr>
      <a:lvl2pPr marL="270068" indent="-90023" algn="l" defTabSz="360091" rtl="0" eaLnBrk="1" latinLnBrk="0" hangingPunct="1">
        <a:lnSpc>
          <a:spcPct val="90000"/>
        </a:lnSpc>
        <a:spcBef>
          <a:spcPts val="197"/>
        </a:spcBef>
        <a:buFont typeface="Arial" panose="020B0604020202020204" pitchFamily="34" charset="0"/>
        <a:buChar char="•"/>
        <a:defRPr kumimoji="1" sz="945" kern="1200">
          <a:solidFill>
            <a:schemeClr val="tx1"/>
          </a:solidFill>
          <a:latin typeface="+mn-lt"/>
          <a:ea typeface="+mn-ea"/>
          <a:cs typeface="+mn-cs"/>
        </a:defRPr>
      </a:lvl2pPr>
      <a:lvl3pPr marL="450113" indent="-90023" algn="l" defTabSz="360091" rtl="0" eaLnBrk="1" latinLnBrk="0" hangingPunct="1">
        <a:lnSpc>
          <a:spcPct val="90000"/>
        </a:lnSpc>
        <a:spcBef>
          <a:spcPts val="197"/>
        </a:spcBef>
        <a:buFont typeface="Arial" panose="020B0604020202020204" pitchFamily="34" charset="0"/>
        <a:buChar char="•"/>
        <a:defRPr kumimoji="1" sz="788" kern="1200">
          <a:solidFill>
            <a:schemeClr val="tx1"/>
          </a:solidFill>
          <a:latin typeface="+mn-lt"/>
          <a:ea typeface="+mn-ea"/>
          <a:cs typeface="+mn-cs"/>
        </a:defRPr>
      </a:lvl3pPr>
      <a:lvl4pPr marL="630159" indent="-90023" algn="l" defTabSz="360091" rtl="0" eaLnBrk="1" latinLnBrk="0" hangingPunct="1">
        <a:lnSpc>
          <a:spcPct val="90000"/>
        </a:lnSpc>
        <a:spcBef>
          <a:spcPts val="197"/>
        </a:spcBef>
        <a:buFont typeface="Arial" panose="020B0604020202020204" pitchFamily="34" charset="0"/>
        <a:buChar char="•"/>
        <a:defRPr kumimoji="1" sz="709" kern="1200">
          <a:solidFill>
            <a:schemeClr val="tx1"/>
          </a:solidFill>
          <a:latin typeface="+mn-lt"/>
          <a:ea typeface="+mn-ea"/>
          <a:cs typeface="+mn-cs"/>
        </a:defRPr>
      </a:lvl4pPr>
      <a:lvl5pPr marL="810204" indent="-90023" algn="l" defTabSz="360091" rtl="0" eaLnBrk="1" latinLnBrk="0" hangingPunct="1">
        <a:lnSpc>
          <a:spcPct val="90000"/>
        </a:lnSpc>
        <a:spcBef>
          <a:spcPts val="197"/>
        </a:spcBef>
        <a:buFont typeface="Arial" panose="020B0604020202020204" pitchFamily="34" charset="0"/>
        <a:buChar char="•"/>
        <a:defRPr kumimoji="1" sz="709" kern="1200">
          <a:solidFill>
            <a:schemeClr val="tx1"/>
          </a:solidFill>
          <a:latin typeface="+mn-lt"/>
          <a:ea typeface="+mn-ea"/>
          <a:cs typeface="+mn-cs"/>
        </a:defRPr>
      </a:lvl5pPr>
      <a:lvl6pPr marL="990249" indent="-90023" algn="l" defTabSz="360091" rtl="0" eaLnBrk="1" latinLnBrk="0" hangingPunct="1">
        <a:lnSpc>
          <a:spcPct val="90000"/>
        </a:lnSpc>
        <a:spcBef>
          <a:spcPts val="197"/>
        </a:spcBef>
        <a:buFont typeface="Arial" panose="020B0604020202020204" pitchFamily="34" charset="0"/>
        <a:buChar char="•"/>
        <a:defRPr kumimoji="1" sz="709" kern="1200">
          <a:solidFill>
            <a:schemeClr val="tx1"/>
          </a:solidFill>
          <a:latin typeface="+mn-lt"/>
          <a:ea typeface="+mn-ea"/>
          <a:cs typeface="+mn-cs"/>
        </a:defRPr>
      </a:lvl6pPr>
      <a:lvl7pPr marL="1170295" indent="-90023" algn="l" defTabSz="360091" rtl="0" eaLnBrk="1" latinLnBrk="0" hangingPunct="1">
        <a:lnSpc>
          <a:spcPct val="90000"/>
        </a:lnSpc>
        <a:spcBef>
          <a:spcPts val="197"/>
        </a:spcBef>
        <a:buFont typeface="Arial" panose="020B0604020202020204" pitchFamily="34" charset="0"/>
        <a:buChar char="•"/>
        <a:defRPr kumimoji="1" sz="709" kern="1200">
          <a:solidFill>
            <a:schemeClr val="tx1"/>
          </a:solidFill>
          <a:latin typeface="+mn-lt"/>
          <a:ea typeface="+mn-ea"/>
          <a:cs typeface="+mn-cs"/>
        </a:defRPr>
      </a:lvl7pPr>
      <a:lvl8pPr marL="1350340" indent="-90023" algn="l" defTabSz="360091" rtl="0" eaLnBrk="1" latinLnBrk="0" hangingPunct="1">
        <a:lnSpc>
          <a:spcPct val="90000"/>
        </a:lnSpc>
        <a:spcBef>
          <a:spcPts val="197"/>
        </a:spcBef>
        <a:buFont typeface="Arial" panose="020B0604020202020204" pitchFamily="34" charset="0"/>
        <a:buChar char="•"/>
        <a:defRPr kumimoji="1" sz="709" kern="1200">
          <a:solidFill>
            <a:schemeClr val="tx1"/>
          </a:solidFill>
          <a:latin typeface="+mn-lt"/>
          <a:ea typeface="+mn-ea"/>
          <a:cs typeface="+mn-cs"/>
        </a:defRPr>
      </a:lvl8pPr>
      <a:lvl9pPr marL="1530386" indent="-90023" algn="l" defTabSz="360091" rtl="0" eaLnBrk="1" latinLnBrk="0" hangingPunct="1">
        <a:lnSpc>
          <a:spcPct val="90000"/>
        </a:lnSpc>
        <a:spcBef>
          <a:spcPts val="197"/>
        </a:spcBef>
        <a:buFont typeface="Arial" panose="020B0604020202020204" pitchFamily="34" charset="0"/>
        <a:buChar char="•"/>
        <a:defRPr kumimoji="1" sz="709" kern="1200">
          <a:solidFill>
            <a:schemeClr val="tx1"/>
          </a:solidFill>
          <a:latin typeface="+mn-lt"/>
          <a:ea typeface="+mn-ea"/>
          <a:cs typeface="+mn-cs"/>
        </a:defRPr>
      </a:lvl9pPr>
    </p:bodyStyle>
    <p:otherStyle>
      <a:defPPr>
        <a:defRPr lang="en-US"/>
      </a:defPPr>
      <a:lvl1pPr marL="0" algn="l" defTabSz="360091" rtl="0" eaLnBrk="1" latinLnBrk="0" hangingPunct="1">
        <a:defRPr kumimoji="1" sz="709" kern="1200">
          <a:solidFill>
            <a:schemeClr val="tx1"/>
          </a:solidFill>
          <a:latin typeface="+mn-lt"/>
          <a:ea typeface="+mn-ea"/>
          <a:cs typeface="+mn-cs"/>
        </a:defRPr>
      </a:lvl1pPr>
      <a:lvl2pPr marL="180045" algn="l" defTabSz="360091" rtl="0" eaLnBrk="1" latinLnBrk="0" hangingPunct="1">
        <a:defRPr kumimoji="1" sz="709" kern="1200">
          <a:solidFill>
            <a:schemeClr val="tx1"/>
          </a:solidFill>
          <a:latin typeface="+mn-lt"/>
          <a:ea typeface="+mn-ea"/>
          <a:cs typeface="+mn-cs"/>
        </a:defRPr>
      </a:lvl2pPr>
      <a:lvl3pPr marL="360091" algn="l" defTabSz="360091" rtl="0" eaLnBrk="1" latinLnBrk="0" hangingPunct="1">
        <a:defRPr kumimoji="1" sz="709" kern="1200">
          <a:solidFill>
            <a:schemeClr val="tx1"/>
          </a:solidFill>
          <a:latin typeface="+mn-lt"/>
          <a:ea typeface="+mn-ea"/>
          <a:cs typeface="+mn-cs"/>
        </a:defRPr>
      </a:lvl3pPr>
      <a:lvl4pPr marL="540136" algn="l" defTabSz="360091" rtl="0" eaLnBrk="1" latinLnBrk="0" hangingPunct="1">
        <a:defRPr kumimoji="1" sz="709" kern="1200">
          <a:solidFill>
            <a:schemeClr val="tx1"/>
          </a:solidFill>
          <a:latin typeface="+mn-lt"/>
          <a:ea typeface="+mn-ea"/>
          <a:cs typeface="+mn-cs"/>
        </a:defRPr>
      </a:lvl4pPr>
      <a:lvl5pPr marL="720181" algn="l" defTabSz="360091" rtl="0" eaLnBrk="1" latinLnBrk="0" hangingPunct="1">
        <a:defRPr kumimoji="1" sz="709" kern="1200">
          <a:solidFill>
            <a:schemeClr val="tx1"/>
          </a:solidFill>
          <a:latin typeface="+mn-lt"/>
          <a:ea typeface="+mn-ea"/>
          <a:cs typeface="+mn-cs"/>
        </a:defRPr>
      </a:lvl5pPr>
      <a:lvl6pPr marL="900227" algn="l" defTabSz="360091" rtl="0" eaLnBrk="1" latinLnBrk="0" hangingPunct="1">
        <a:defRPr kumimoji="1" sz="709" kern="1200">
          <a:solidFill>
            <a:schemeClr val="tx1"/>
          </a:solidFill>
          <a:latin typeface="+mn-lt"/>
          <a:ea typeface="+mn-ea"/>
          <a:cs typeface="+mn-cs"/>
        </a:defRPr>
      </a:lvl6pPr>
      <a:lvl7pPr marL="1080272" algn="l" defTabSz="360091" rtl="0" eaLnBrk="1" latinLnBrk="0" hangingPunct="1">
        <a:defRPr kumimoji="1" sz="709" kern="1200">
          <a:solidFill>
            <a:schemeClr val="tx1"/>
          </a:solidFill>
          <a:latin typeface="+mn-lt"/>
          <a:ea typeface="+mn-ea"/>
          <a:cs typeface="+mn-cs"/>
        </a:defRPr>
      </a:lvl7pPr>
      <a:lvl8pPr marL="1260318" algn="l" defTabSz="360091" rtl="0" eaLnBrk="1" latinLnBrk="0" hangingPunct="1">
        <a:defRPr kumimoji="1" sz="709" kern="1200">
          <a:solidFill>
            <a:schemeClr val="tx1"/>
          </a:solidFill>
          <a:latin typeface="+mn-lt"/>
          <a:ea typeface="+mn-ea"/>
          <a:cs typeface="+mn-cs"/>
        </a:defRPr>
      </a:lvl8pPr>
      <a:lvl9pPr marL="1440363" algn="l" defTabSz="360091" rtl="0" eaLnBrk="1" latinLnBrk="0" hangingPunct="1">
        <a:defRPr kumimoji="1" sz="7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6734928-5B8C-D871-AFC1-07D5D3E84312}"/>
              </a:ext>
            </a:extLst>
          </p:cNvPr>
          <p:cNvSpPr>
            <a:spLocks noGrp="1"/>
          </p:cNvSpPr>
          <p:nvPr>
            <p:ph idx="1"/>
          </p:nvPr>
        </p:nvSpPr>
        <p:spPr>
          <a:xfrm>
            <a:off x="26667" y="3363668"/>
            <a:ext cx="3547117" cy="3577499"/>
          </a:xfrm>
        </p:spPr>
        <p:txBody>
          <a:bodyPr>
            <a:normAutofit fontScale="92500"/>
          </a:bodyPr>
          <a:lstStyle/>
          <a:p>
            <a:pPr marL="0" indent="0">
              <a:buNone/>
            </a:pPr>
            <a:r>
              <a:rPr lang="ja-JP" altLang="en-US" sz="1200" b="1" dirty="0"/>
              <a:t>皆さん、こんにちは。健康に対する意識が高まる中、新たなライフスタイルトレンドが注目を集めています。それは「マインドフルネス」と「バランスダイエット」の組み合わせです。</a:t>
            </a:r>
          </a:p>
          <a:p>
            <a:endParaRPr lang="ja-JP" altLang="en-US" sz="1200" b="1" dirty="0"/>
          </a:p>
          <a:p>
            <a:pPr marL="0" indent="0">
              <a:buNone/>
            </a:pPr>
            <a:r>
              <a:rPr lang="ja-JP" altLang="en-US" sz="1200" b="1" dirty="0"/>
              <a:t>最近の調査によると、多くの人々がストレス社会の中で心身の健康を保つために、マインドフルネス瞑想やヨガを取り入れ始めています。これらの習慣は、集中力の向上やストレス軽減に効果的であるとされています。</a:t>
            </a:r>
          </a:p>
          <a:p>
            <a:endParaRPr lang="ja-JP" altLang="en-US" sz="1200" b="1" dirty="0"/>
          </a:p>
          <a:p>
            <a:pPr marL="0" indent="0">
              <a:buNone/>
            </a:pPr>
            <a:r>
              <a:rPr lang="ja-JP" altLang="en-US" sz="1200" b="1" dirty="0"/>
              <a:t>また、バランスの取れた食生活に対する関心も高まっており、オーガニック食品やスーパーフードの消費が増加しています。特に、地産地消を意識した食材選びが、環境への配慮と健康の両面で支持されています。</a:t>
            </a:r>
          </a:p>
          <a:p>
            <a:endParaRPr lang="ja-JP" altLang="en-US" sz="1200" b="1" dirty="0"/>
          </a:p>
          <a:p>
            <a:pPr marL="0" indent="0">
              <a:buNone/>
            </a:pPr>
            <a:r>
              <a:rPr lang="ja-JP" altLang="en-US" sz="1200" b="1" dirty="0"/>
              <a:t>このように、心と体の両方に良い影響を与えるライフスタイルが、多くの人々に受け入れられているのです。健康意識の高まりが、私たちの生活をより豊かにしていくことでしょう。それでは、今日の健康ニュースをお届けしました。</a:t>
            </a:r>
          </a:p>
        </p:txBody>
      </p:sp>
      <p:pic>
        <p:nvPicPr>
          <p:cNvPr id="5" name="図 4">
            <a:extLst>
              <a:ext uri="{FF2B5EF4-FFF2-40B4-BE49-F238E27FC236}">
                <a16:creationId xmlns:a16="http://schemas.microsoft.com/office/drawing/2014/main" id="{CA93A522-C5DB-FC7B-8691-0E43C1ED69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666" y="1224117"/>
            <a:ext cx="3547118" cy="1978249"/>
          </a:xfrm>
          <a:prstGeom prst="rect">
            <a:avLst/>
          </a:prstGeom>
        </p:spPr>
      </p:pic>
      <p:sp>
        <p:nvSpPr>
          <p:cNvPr id="4" name="テキスト ボックス 3">
            <a:extLst>
              <a:ext uri="{FF2B5EF4-FFF2-40B4-BE49-F238E27FC236}">
                <a16:creationId xmlns:a16="http://schemas.microsoft.com/office/drawing/2014/main" id="{22DDEF1B-3723-34CF-9E0B-CA7253BCC2A9}"/>
              </a:ext>
            </a:extLst>
          </p:cNvPr>
          <p:cNvSpPr txBox="1"/>
          <p:nvPr/>
        </p:nvSpPr>
        <p:spPr>
          <a:xfrm>
            <a:off x="-7225" y="534492"/>
            <a:ext cx="3647152" cy="646331"/>
          </a:xfrm>
          <a:prstGeom prst="rect">
            <a:avLst/>
          </a:prstGeom>
          <a:noFill/>
        </p:spPr>
        <p:txBody>
          <a:bodyPr wrap="none" rtlCol="0">
            <a:spAutoFit/>
          </a:bodyPr>
          <a:lstStyle/>
          <a:p>
            <a:r>
              <a:rPr kumimoji="1" lang="ja-JP" altLang="en-US" b="1" dirty="0"/>
              <a:t>健康意識の高まり、</a:t>
            </a:r>
            <a:endParaRPr kumimoji="1" lang="en-US" altLang="ja-JP" b="1" dirty="0"/>
          </a:p>
          <a:p>
            <a:r>
              <a:rPr kumimoji="1" lang="ja-JP" altLang="en-US" b="1" dirty="0"/>
              <a:t>新たなライフスタイルトレンドに</a:t>
            </a:r>
          </a:p>
        </p:txBody>
      </p:sp>
      <p:pic>
        <p:nvPicPr>
          <p:cNvPr id="1026" name="Picture 2">
            <a:extLst>
              <a:ext uri="{FF2B5EF4-FFF2-40B4-BE49-F238E27FC236}">
                <a16:creationId xmlns:a16="http://schemas.microsoft.com/office/drawing/2014/main" id="{8D50FB1C-5586-DE37-5D17-868E021CA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767" y="2384886"/>
            <a:ext cx="860776" cy="860776"/>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571E5F02-2170-BC57-BC43-E8C5176648E8}"/>
              </a:ext>
            </a:extLst>
          </p:cNvPr>
          <p:cNvSpPr txBox="1"/>
          <p:nvPr/>
        </p:nvSpPr>
        <p:spPr>
          <a:xfrm>
            <a:off x="2069505" y="146387"/>
            <a:ext cx="1570422" cy="369332"/>
          </a:xfrm>
          <a:prstGeom prst="rect">
            <a:avLst/>
          </a:prstGeom>
          <a:noFill/>
        </p:spPr>
        <p:txBody>
          <a:bodyPr wrap="square" rtlCol="0">
            <a:spAutoFit/>
          </a:bodyPr>
          <a:lstStyle/>
          <a:p>
            <a:pPr algn="r"/>
            <a:r>
              <a:rPr kumimoji="1" lang="en-US" altLang="ja-JP" dirty="0"/>
              <a:t>2024/02/03</a:t>
            </a:r>
          </a:p>
        </p:txBody>
      </p:sp>
      <p:pic>
        <p:nvPicPr>
          <p:cNvPr id="2050" name="Picture 2">
            <a:extLst>
              <a:ext uri="{FF2B5EF4-FFF2-40B4-BE49-F238E27FC236}">
                <a16:creationId xmlns:a16="http://schemas.microsoft.com/office/drawing/2014/main" id="{6B692DDC-88C9-7F26-ECCE-889460C02F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7768" y="2384887"/>
            <a:ext cx="860776" cy="86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696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107239D3-A28A-8F28-1020-69DFAD9D0B3F}"/>
              </a:ext>
            </a:extLst>
          </p:cNvPr>
          <p:cNvPicPr>
            <a:picLocks noChangeAspect="1"/>
          </p:cNvPicPr>
          <p:nvPr/>
        </p:nvPicPr>
        <p:blipFill>
          <a:blip r:embed="rId2"/>
          <a:stretch>
            <a:fillRect/>
          </a:stretch>
        </p:blipFill>
        <p:spPr>
          <a:xfrm>
            <a:off x="26667" y="1199596"/>
            <a:ext cx="3549719" cy="1996717"/>
          </a:xfrm>
          <a:prstGeom prst="rect">
            <a:avLst/>
          </a:prstGeom>
        </p:spPr>
      </p:pic>
      <p:sp>
        <p:nvSpPr>
          <p:cNvPr id="3" name="コンテンツ プレースホルダー 2">
            <a:extLst>
              <a:ext uri="{FF2B5EF4-FFF2-40B4-BE49-F238E27FC236}">
                <a16:creationId xmlns:a16="http://schemas.microsoft.com/office/drawing/2014/main" id="{C6734928-5B8C-D871-AFC1-07D5D3E84312}"/>
              </a:ext>
            </a:extLst>
          </p:cNvPr>
          <p:cNvSpPr>
            <a:spLocks noGrp="1"/>
          </p:cNvSpPr>
          <p:nvPr>
            <p:ph idx="1"/>
          </p:nvPr>
        </p:nvSpPr>
        <p:spPr>
          <a:xfrm>
            <a:off x="26667" y="3363668"/>
            <a:ext cx="3547117" cy="3577499"/>
          </a:xfrm>
        </p:spPr>
        <p:txBody>
          <a:bodyPr>
            <a:normAutofit/>
          </a:bodyPr>
          <a:lstStyle/>
          <a:p>
            <a:pPr marL="0" indent="0">
              <a:buNone/>
            </a:pPr>
            <a:r>
              <a:rPr lang="ja-JP" altLang="en-US" sz="1200" b="1" dirty="0"/>
              <a:t>本日の番組は古都京都のまだ知られていない観光地を紹介します。</a:t>
            </a:r>
            <a:endParaRPr lang="en-US" altLang="ja-JP" sz="1200" b="1" dirty="0"/>
          </a:p>
          <a:p>
            <a:pPr marL="0" indent="0">
              <a:buNone/>
            </a:pPr>
            <a:r>
              <a:rPr lang="ja-JP" altLang="en-US" sz="1200" b="1" dirty="0"/>
              <a:t>歳等寺の三重塔は、極彩色の装飾が目を引きます。その美しさは、訪れる人々を魅了し続けています。</a:t>
            </a:r>
          </a:p>
          <a:p>
            <a:pPr marL="0" indent="0">
              <a:buNone/>
            </a:pPr>
            <a:r>
              <a:rPr lang="ja-JP" altLang="en-US" sz="1200" b="1" dirty="0"/>
              <a:t>酒元稲荷大社には、何百もの鳥居が続く幻想的な道があります。この神秘的な道を歩くと、神聖な気持ちになるでしょう。</a:t>
            </a:r>
          </a:p>
          <a:p>
            <a:pPr marL="0" indent="0">
              <a:buNone/>
            </a:pPr>
            <a:r>
              <a:rPr lang="ja-JP" altLang="en-US" sz="1200" b="1" dirty="0"/>
              <a:t>稲場神社は、薄月祭と縁結びで知られ、参拝者に平和と幸福をもたらします。ここでは、舞妓さんとの出会いも期待できます。</a:t>
            </a:r>
          </a:p>
          <a:p>
            <a:pPr marL="0" indent="0">
              <a:buNone/>
            </a:pPr>
            <a:r>
              <a:rPr lang="ja-JP" altLang="en-US" sz="1200" b="1" dirty="0"/>
              <a:t>小神野橋は名嘉山を望む絶景のスポットです。橋の上からの眺めは、訪れる人々の心に深い印象を残します。</a:t>
            </a:r>
          </a:p>
          <a:p>
            <a:pPr marL="0" indent="0">
              <a:buNone/>
            </a:pPr>
            <a:r>
              <a:rPr lang="ja-JP" altLang="en-US" sz="1200" b="1" dirty="0"/>
              <a:t>笹氣竹林の道は、両脇を囲む竹林が作り出す幻想的な風景が魅力です。澄んだ空気と美しい緑は、歩く者の心を穏やかにします。</a:t>
            </a:r>
          </a:p>
          <a:p>
            <a:pPr marL="0" indent="0">
              <a:buNone/>
            </a:pPr>
            <a:r>
              <a:rPr lang="ja-JP" altLang="en-US" sz="1200" b="1" dirty="0"/>
              <a:t>まだまだ紹介していない観光地は多くあります。次回も引き続き知られていない観光地を紹介します。</a:t>
            </a:r>
          </a:p>
        </p:txBody>
      </p:sp>
      <p:sp>
        <p:nvSpPr>
          <p:cNvPr id="4" name="テキスト ボックス 3">
            <a:extLst>
              <a:ext uri="{FF2B5EF4-FFF2-40B4-BE49-F238E27FC236}">
                <a16:creationId xmlns:a16="http://schemas.microsoft.com/office/drawing/2014/main" id="{22DDEF1B-3723-34CF-9E0B-CA7253BCC2A9}"/>
              </a:ext>
            </a:extLst>
          </p:cNvPr>
          <p:cNvSpPr txBox="1"/>
          <p:nvPr/>
        </p:nvSpPr>
        <p:spPr>
          <a:xfrm>
            <a:off x="-7225" y="534492"/>
            <a:ext cx="3185487" cy="646331"/>
          </a:xfrm>
          <a:prstGeom prst="rect">
            <a:avLst/>
          </a:prstGeom>
          <a:noFill/>
        </p:spPr>
        <p:txBody>
          <a:bodyPr wrap="none" rtlCol="0">
            <a:spAutoFit/>
          </a:bodyPr>
          <a:lstStyle/>
          <a:p>
            <a:r>
              <a:rPr kumimoji="1" lang="ja-JP" altLang="en-US" b="1" dirty="0"/>
              <a:t>古都京都の隠れた美</a:t>
            </a:r>
            <a:br>
              <a:rPr kumimoji="1" lang="en-US" altLang="ja-JP" b="1" dirty="0"/>
            </a:br>
            <a:r>
              <a:rPr kumimoji="1" lang="ja-JP" altLang="en-US" b="1" dirty="0"/>
              <a:t>知られざる観光スポット巡り</a:t>
            </a:r>
          </a:p>
        </p:txBody>
      </p:sp>
      <p:pic>
        <p:nvPicPr>
          <p:cNvPr id="2" name="Picture 2">
            <a:extLst>
              <a:ext uri="{FF2B5EF4-FFF2-40B4-BE49-F238E27FC236}">
                <a16:creationId xmlns:a16="http://schemas.microsoft.com/office/drawing/2014/main" id="{BDB40A01-112C-48B1-89DC-568ADE37B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767" y="2384318"/>
            <a:ext cx="860776" cy="860776"/>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25F0ADD-FB9B-17A4-6CCD-FDA2CBF3AC34}"/>
              </a:ext>
            </a:extLst>
          </p:cNvPr>
          <p:cNvSpPr txBox="1"/>
          <p:nvPr/>
        </p:nvSpPr>
        <p:spPr>
          <a:xfrm>
            <a:off x="2069505" y="146387"/>
            <a:ext cx="1570422" cy="369332"/>
          </a:xfrm>
          <a:prstGeom prst="rect">
            <a:avLst/>
          </a:prstGeom>
          <a:noFill/>
        </p:spPr>
        <p:txBody>
          <a:bodyPr wrap="square" rtlCol="0">
            <a:spAutoFit/>
          </a:bodyPr>
          <a:lstStyle/>
          <a:p>
            <a:pPr algn="r"/>
            <a:r>
              <a:rPr kumimoji="1" lang="en-US" altLang="ja-JP" dirty="0"/>
              <a:t>2024/02/03</a:t>
            </a:r>
          </a:p>
        </p:txBody>
      </p:sp>
      <p:pic>
        <p:nvPicPr>
          <p:cNvPr id="3074" name="Picture 2">
            <a:extLst>
              <a:ext uri="{FF2B5EF4-FFF2-40B4-BE49-F238E27FC236}">
                <a16:creationId xmlns:a16="http://schemas.microsoft.com/office/drawing/2014/main" id="{BFF50073-07E1-91A2-DB6B-55060505A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7767" y="2384318"/>
            <a:ext cx="860776" cy="86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8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B8775-9838-5738-F328-2977B21D90B9}"/>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B713727F-80D4-6E12-7923-03DD699F5564}"/>
              </a:ext>
            </a:extLst>
          </p:cNvPr>
          <p:cNvPicPr>
            <a:picLocks noChangeAspect="1"/>
          </p:cNvPicPr>
          <p:nvPr/>
        </p:nvPicPr>
        <p:blipFill>
          <a:blip r:embed="rId2"/>
          <a:stretch>
            <a:fillRect/>
          </a:stretch>
        </p:blipFill>
        <p:spPr>
          <a:xfrm>
            <a:off x="24064" y="1199596"/>
            <a:ext cx="3549719" cy="1996717"/>
          </a:xfrm>
          <a:prstGeom prst="rect">
            <a:avLst/>
          </a:prstGeom>
        </p:spPr>
      </p:pic>
      <p:sp>
        <p:nvSpPr>
          <p:cNvPr id="3" name="コンテンツ プレースホルダー 2">
            <a:extLst>
              <a:ext uri="{FF2B5EF4-FFF2-40B4-BE49-F238E27FC236}">
                <a16:creationId xmlns:a16="http://schemas.microsoft.com/office/drawing/2014/main" id="{4CA8A631-FBD2-C25B-7D3E-B501E00DA601}"/>
              </a:ext>
            </a:extLst>
          </p:cNvPr>
          <p:cNvSpPr>
            <a:spLocks noGrp="1"/>
          </p:cNvSpPr>
          <p:nvPr>
            <p:ph idx="1"/>
          </p:nvPr>
        </p:nvSpPr>
        <p:spPr>
          <a:xfrm>
            <a:off x="26667" y="3363668"/>
            <a:ext cx="3547117" cy="3577499"/>
          </a:xfrm>
        </p:spPr>
        <p:txBody>
          <a:bodyPr>
            <a:normAutofit fontScale="92500"/>
          </a:bodyPr>
          <a:lstStyle/>
          <a:p>
            <a:pPr marL="0" indent="0">
              <a:buNone/>
            </a:pPr>
            <a:r>
              <a:rPr lang="ja-JP" altLang="en-US" sz="1400" b="1" dirty="0"/>
              <a:t>こんにちは！ゴルフ上達への近道のコーナーです</a:t>
            </a:r>
          </a:p>
          <a:p>
            <a:pPr marL="0" indent="0">
              <a:buNone/>
            </a:pPr>
            <a:r>
              <a:rPr lang="ja-JP" altLang="en-US" sz="1400" b="1" dirty="0"/>
              <a:t>今日はゴルフのバンカーショットとパターショットのコツをお教えします。</a:t>
            </a:r>
          </a:p>
          <a:p>
            <a:pPr marL="0" indent="0">
              <a:buNone/>
            </a:pPr>
            <a:r>
              <a:rPr lang="ja-JP" altLang="en-US" sz="1400" b="1" dirty="0"/>
              <a:t>まずはバンカーショット。足をしっかり砂に埋めて安定させます。クラブはボールの少し後ろにセットし、フェースをオープンに。力強く振り抜き、砂をはじくようにボールを飛ばしましょう。砂からボールをしっかりと出すことがポイントです。」</a:t>
            </a:r>
          </a:p>
          <a:p>
            <a:pPr marL="0" indent="0">
              <a:buNone/>
            </a:pPr>
            <a:r>
              <a:rPr lang="ja-JP" altLang="en-US" sz="1400" b="1" dirty="0"/>
              <a:t>次にパターショット。目線はボールの真上、肩は目標に平行に。クラブは軽く握り、腕と肩の動きでリズムよくストロークします。力加減を調整し、狙ったラインに沿ってボールを転がすことが重要です。</a:t>
            </a:r>
          </a:p>
          <a:p>
            <a:pPr marL="0" indent="0">
              <a:buNone/>
            </a:pPr>
            <a:r>
              <a:rPr lang="ja-JP" altLang="en-US" sz="1400" b="1" dirty="0"/>
              <a:t>このコツをマスターして、ゴルフのスコアを改善しましょう！それでは、次回もお楽しみに。</a:t>
            </a:r>
          </a:p>
          <a:p>
            <a:pPr marL="0" indent="0">
              <a:buNone/>
            </a:pPr>
            <a:endParaRPr lang="ja-JP" altLang="en-US" sz="1400" b="1" dirty="0"/>
          </a:p>
        </p:txBody>
      </p:sp>
      <p:sp>
        <p:nvSpPr>
          <p:cNvPr id="4" name="テキスト ボックス 3">
            <a:extLst>
              <a:ext uri="{FF2B5EF4-FFF2-40B4-BE49-F238E27FC236}">
                <a16:creationId xmlns:a16="http://schemas.microsoft.com/office/drawing/2014/main" id="{76B3176F-CA55-47C4-451C-10821C08C1BA}"/>
              </a:ext>
            </a:extLst>
          </p:cNvPr>
          <p:cNvSpPr txBox="1"/>
          <p:nvPr/>
        </p:nvSpPr>
        <p:spPr>
          <a:xfrm>
            <a:off x="-7225" y="534492"/>
            <a:ext cx="3467616" cy="584775"/>
          </a:xfrm>
          <a:prstGeom prst="rect">
            <a:avLst/>
          </a:prstGeom>
          <a:noFill/>
        </p:spPr>
        <p:txBody>
          <a:bodyPr wrap="none" rtlCol="0">
            <a:spAutoFit/>
          </a:bodyPr>
          <a:lstStyle/>
          <a:p>
            <a:r>
              <a:rPr kumimoji="1" lang="ja-JP" altLang="en-US" sz="1600" b="1" dirty="0"/>
              <a:t>ゴルフ上達の秘訣！</a:t>
            </a:r>
            <a:endParaRPr kumimoji="1" lang="en-US" altLang="ja-JP" sz="1600" b="1" dirty="0"/>
          </a:p>
          <a:p>
            <a:r>
              <a:rPr kumimoji="1" lang="ja-JP" altLang="en-US" sz="1600" b="1" dirty="0"/>
              <a:t>バンカーショットとパターショット</a:t>
            </a:r>
          </a:p>
        </p:txBody>
      </p:sp>
      <p:pic>
        <p:nvPicPr>
          <p:cNvPr id="2" name="Picture 2">
            <a:extLst>
              <a:ext uri="{FF2B5EF4-FFF2-40B4-BE49-F238E27FC236}">
                <a16:creationId xmlns:a16="http://schemas.microsoft.com/office/drawing/2014/main" id="{9AAC4176-5D1F-D189-3F06-82A6BC663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767" y="2384318"/>
            <a:ext cx="860776" cy="860776"/>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023AFAE-558C-C401-3C70-DECF77C24C39}"/>
              </a:ext>
            </a:extLst>
          </p:cNvPr>
          <p:cNvSpPr txBox="1"/>
          <p:nvPr/>
        </p:nvSpPr>
        <p:spPr>
          <a:xfrm>
            <a:off x="2069505" y="146387"/>
            <a:ext cx="1570422" cy="369332"/>
          </a:xfrm>
          <a:prstGeom prst="rect">
            <a:avLst/>
          </a:prstGeom>
          <a:noFill/>
        </p:spPr>
        <p:txBody>
          <a:bodyPr wrap="square" rtlCol="0">
            <a:spAutoFit/>
          </a:bodyPr>
          <a:lstStyle/>
          <a:p>
            <a:pPr algn="r"/>
            <a:r>
              <a:rPr kumimoji="1" lang="en-US" altLang="ja-JP" dirty="0"/>
              <a:t>2024/02/03</a:t>
            </a:r>
          </a:p>
        </p:txBody>
      </p:sp>
      <p:pic>
        <p:nvPicPr>
          <p:cNvPr id="11" name="図 10" descr="QR コード&#10;&#10;自動的に生成された説明">
            <a:extLst>
              <a:ext uri="{FF2B5EF4-FFF2-40B4-BE49-F238E27FC236}">
                <a16:creationId xmlns:a16="http://schemas.microsoft.com/office/drawing/2014/main" id="{E6798AF8-9CE1-9256-65FF-265258C4A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7767" y="2384318"/>
            <a:ext cx="860776" cy="860776"/>
          </a:xfrm>
          <a:prstGeom prst="rect">
            <a:avLst/>
          </a:prstGeom>
        </p:spPr>
      </p:pic>
    </p:spTree>
    <p:extLst>
      <p:ext uri="{BB962C8B-B14F-4D97-AF65-F5344CB8AC3E}">
        <p14:creationId xmlns:p14="http://schemas.microsoft.com/office/powerpoint/2010/main" val="1643702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7A352-8D99-6FFD-8C01-B774BE2B1320}"/>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8A37D790-819F-BC10-33D7-E74BBCE2A6F4}"/>
              </a:ext>
            </a:extLst>
          </p:cNvPr>
          <p:cNvPicPr>
            <a:picLocks noChangeAspect="1"/>
          </p:cNvPicPr>
          <p:nvPr/>
        </p:nvPicPr>
        <p:blipFill>
          <a:blip r:embed="rId2"/>
          <a:stretch>
            <a:fillRect/>
          </a:stretch>
        </p:blipFill>
        <p:spPr>
          <a:xfrm>
            <a:off x="24064" y="1199596"/>
            <a:ext cx="3549719" cy="1996717"/>
          </a:xfrm>
          <a:prstGeom prst="rect">
            <a:avLst/>
          </a:prstGeom>
        </p:spPr>
      </p:pic>
      <p:sp>
        <p:nvSpPr>
          <p:cNvPr id="3" name="コンテンツ プレースホルダー 2">
            <a:extLst>
              <a:ext uri="{FF2B5EF4-FFF2-40B4-BE49-F238E27FC236}">
                <a16:creationId xmlns:a16="http://schemas.microsoft.com/office/drawing/2014/main" id="{051DEAA0-AD91-AAED-D51B-A989854FBD25}"/>
              </a:ext>
            </a:extLst>
          </p:cNvPr>
          <p:cNvSpPr>
            <a:spLocks noGrp="1"/>
          </p:cNvSpPr>
          <p:nvPr>
            <p:ph idx="1"/>
          </p:nvPr>
        </p:nvSpPr>
        <p:spPr>
          <a:xfrm>
            <a:off x="26667" y="3363668"/>
            <a:ext cx="3547117" cy="3577499"/>
          </a:xfrm>
        </p:spPr>
        <p:txBody>
          <a:bodyPr>
            <a:normAutofit fontScale="92500" lnSpcReduction="20000"/>
          </a:bodyPr>
          <a:lstStyle/>
          <a:p>
            <a:pPr marL="0" indent="0">
              <a:spcBef>
                <a:spcPts val="600"/>
              </a:spcBef>
              <a:buNone/>
            </a:pPr>
            <a:r>
              <a:rPr lang="ja-JP" altLang="en-US" sz="1400" b="1" dirty="0"/>
              <a:t>こんにちは！今日は誰でも簡単にできる基本的な筋トレを</a:t>
            </a:r>
            <a:r>
              <a:rPr lang="en-US" altLang="ja-JP" sz="1400" b="1" dirty="0"/>
              <a:t>3</a:t>
            </a:r>
            <a:r>
              <a:rPr lang="ja-JP" altLang="en-US" sz="1400" b="1" dirty="0"/>
              <a:t>種類、たったの</a:t>
            </a:r>
            <a:r>
              <a:rPr lang="en-US" altLang="ja-JP" sz="1400" b="1" dirty="0"/>
              <a:t>1</a:t>
            </a:r>
            <a:r>
              <a:rPr lang="ja-JP" altLang="en-US" sz="1400" b="1" dirty="0"/>
              <a:t>分間で行うプログラムをご紹介します。それではさっそく始めましょう！</a:t>
            </a:r>
          </a:p>
          <a:p>
            <a:pPr marL="0" indent="0">
              <a:spcBef>
                <a:spcPts val="600"/>
              </a:spcBef>
              <a:buNone/>
            </a:pPr>
            <a:r>
              <a:rPr lang="ja-JP" altLang="en-US" sz="1400" b="1" dirty="0"/>
              <a:t>まずは腕立て伏せから。マットに手とつま先をつけ、体を一直線に保ちます。胸をゆっくり床に近づけて、しっかりと押し上げましょう。この動作を</a:t>
            </a:r>
            <a:r>
              <a:rPr lang="en-US" altLang="ja-JP" sz="1400" b="1" dirty="0"/>
              <a:t>20</a:t>
            </a:r>
            <a:r>
              <a:rPr lang="ja-JP" altLang="en-US" sz="1400" b="1" dirty="0"/>
              <a:t>秒間続けます。</a:t>
            </a:r>
          </a:p>
          <a:p>
            <a:pPr marL="0" indent="0">
              <a:spcBef>
                <a:spcPts val="600"/>
              </a:spcBef>
              <a:buNone/>
            </a:pPr>
            <a:r>
              <a:rPr lang="ja-JP" altLang="en-US" sz="1400" b="1" dirty="0"/>
              <a:t>次に腹筋運動、クランチです。背中をマットにつけ、膝を曲げます。手を頭の後ろに置き、上半身をゆっくりと持ち上げて腹筋にしっかりと力を入れましょう。この動作を</a:t>
            </a:r>
            <a:r>
              <a:rPr lang="en-US" altLang="ja-JP" sz="1400" b="1" dirty="0"/>
              <a:t>20</a:t>
            </a:r>
            <a:r>
              <a:rPr lang="ja-JP" altLang="en-US" sz="1400" b="1" dirty="0"/>
              <a:t>秒間続けます。</a:t>
            </a:r>
          </a:p>
          <a:p>
            <a:pPr marL="0" indent="0">
              <a:spcBef>
                <a:spcPts val="600"/>
              </a:spcBef>
              <a:buNone/>
            </a:pPr>
            <a:r>
              <a:rPr lang="ja-JP" altLang="en-US" sz="1400" b="1" dirty="0"/>
              <a:t>最後にスクワット。足を肩幅に開き、ゆっくりと腰を下ろします。膝がつま先を越えないようにし、背筋はまっすぐ保ちながらこの動作を</a:t>
            </a:r>
            <a:r>
              <a:rPr lang="en-US" altLang="ja-JP" sz="1400" b="1" dirty="0"/>
              <a:t>20</a:t>
            </a:r>
            <a:r>
              <a:rPr lang="ja-JP" altLang="en-US" sz="1400" b="1" dirty="0"/>
              <a:t>秒間続けます。</a:t>
            </a:r>
          </a:p>
          <a:p>
            <a:pPr marL="0" indent="0">
              <a:spcBef>
                <a:spcPts val="600"/>
              </a:spcBef>
              <a:buNone/>
            </a:pPr>
            <a:r>
              <a:rPr lang="ja-JP" altLang="en-US" sz="1400" b="1" dirty="0"/>
              <a:t>素晴らしい！たった</a:t>
            </a:r>
            <a:r>
              <a:rPr lang="en-US" altLang="ja-JP" sz="1400" b="1" dirty="0"/>
              <a:t>1</a:t>
            </a:r>
            <a:r>
              <a:rPr lang="ja-JP" altLang="en-US" sz="1400" b="1" dirty="0"/>
              <a:t>分間で全身をしっかりと動かすことができました。これらの基本的な運動を日常に取り入れることで、体力の向上や健康維持につながります。ぜひ毎日のルーティンに加えてみてくださいね！</a:t>
            </a:r>
          </a:p>
        </p:txBody>
      </p:sp>
      <p:sp>
        <p:nvSpPr>
          <p:cNvPr id="4" name="テキスト ボックス 3">
            <a:extLst>
              <a:ext uri="{FF2B5EF4-FFF2-40B4-BE49-F238E27FC236}">
                <a16:creationId xmlns:a16="http://schemas.microsoft.com/office/drawing/2014/main" id="{4D1017D9-2C28-D543-5A3B-6CD390B2414A}"/>
              </a:ext>
            </a:extLst>
          </p:cNvPr>
          <p:cNvSpPr txBox="1"/>
          <p:nvPr/>
        </p:nvSpPr>
        <p:spPr>
          <a:xfrm>
            <a:off x="-7225" y="534492"/>
            <a:ext cx="3416320" cy="646331"/>
          </a:xfrm>
          <a:prstGeom prst="rect">
            <a:avLst/>
          </a:prstGeom>
          <a:noFill/>
        </p:spPr>
        <p:txBody>
          <a:bodyPr wrap="none" rtlCol="0">
            <a:spAutoFit/>
          </a:bodyPr>
          <a:lstStyle/>
          <a:p>
            <a:r>
              <a:rPr kumimoji="1" lang="en-US" altLang="ja-JP" b="1" dirty="0"/>
              <a:t>1</a:t>
            </a:r>
            <a:r>
              <a:rPr kumimoji="1" lang="ja-JP" altLang="en-US" b="1" dirty="0"/>
              <a:t>分間でできる基本的な筋トレ</a:t>
            </a:r>
            <a:endParaRPr kumimoji="1" lang="en-US" altLang="ja-JP" b="1" dirty="0"/>
          </a:p>
          <a:p>
            <a:r>
              <a:rPr kumimoji="1" lang="ja-JP" altLang="en-US" b="1" dirty="0"/>
              <a:t>全身をアクティブに動かそう！</a:t>
            </a:r>
          </a:p>
        </p:txBody>
      </p:sp>
      <p:pic>
        <p:nvPicPr>
          <p:cNvPr id="2" name="Picture 2">
            <a:extLst>
              <a:ext uri="{FF2B5EF4-FFF2-40B4-BE49-F238E27FC236}">
                <a16:creationId xmlns:a16="http://schemas.microsoft.com/office/drawing/2014/main" id="{2DE9A416-79D4-DF1B-9018-02D33BD5F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767" y="2384318"/>
            <a:ext cx="860776" cy="860776"/>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D1E838FD-B6D7-7811-F058-D38D252FB00D}"/>
              </a:ext>
            </a:extLst>
          </p:cNvPr>
          <p:cNvSpPr txBox="1"/>
          <p:nvPr/>
        </p:nvSpPr>
        <p:spPr>
          <a:xfrm>
            <a:off x="2069505" y="146387"/>
            <a:ext cx="1570422" cy="369332"/>
          </a:xfrm>
          <a:prstGeom prst="rect">
            <a:avLst/>
          </a:prstGeom>
          <a:noFill/>
        </p:spPr>
        <p:txBody>
          <a:bodyPr wrap="square" rtlCol="0">
            <a:spAutoFit/>
          </a:bodyPr>
          <a:lstStyle/>
          <a:p>
            <a:pPr algn="r"/>
            <a:r>
              <a:rPr kumimoji="1" lang="en-US" altLang="ja-JP" dirty="0"/>
              <a:t>2024/02/03</a:t>
            </a:r>
          </a:p>
        </p:txBody>
      </p:sp>
      <p:pic>
        <p:nvPicPr>
          <p:cNvPr id="1026" name="Picture 2">
            <a:extLst>
              <a:ext uri="{FF2B5EF4-FFF2-40B4-BE49-F238E27FC236}">
                <a16:creationId xmlns:a16="http://schemas.microsoft.com/office/drawing/2014/main" id="{556E0608-3BC6-5BDF-3503-CC5B9C4DB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7768" y="2384319"/>
            <a:ext cx="860776" cy="86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5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6F6EC-DE6D-6651-FEFD-EC786A69D1AA}"/>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A2F07181-C825-93D5-C9F7-B00ABD1E1F7B}"/>
              </a:ext>
            </a:extLst>
          </p:cNvPr>
          <p:cNvPicPr>
            <a:picLocks noChangeAspect="1"/>
          </p:cNvPicPr>
          <p:nvPr/>
        </p:nvPicPr>
        <p:blipFill>
          <a:blip r:embed="rId2"/>
          <a:stretch>
            <a:fillRect/>
          </a:stretch>
        </p:blipFill>
        <p:spPr>
          <a:xfrm>
            <a:off x="24064" y="1199596"/>
            <a:ext cx="3549719" cy="1996717"/>
          </a:xfrm>
          <a:prstGeom prst="rect">
            <a:avLst/>
          </a:prstGeom>
        </p:spPr>
      </p:pic>
      <p:sp>
        <p:nvSpPr>
          <p:cNvPr id="3" name="コンテンツ プレースホルダー 2">
            <a:extLst>
              <a:ext uri="{FF2B5EF4-FFF2-40B4-BE49-F238E27FC236}">
                <a16:creationId xmlns:a16="http://schemas.microsoft.com/office/drawing/2014/main" id="{3B3203A4-E6A0-EB82-AFD7-02CB65499435}"/>
              </a:ext>
            </a:extLst>
          </p:cNvPr>
          <p:cNvSpPr>
            <a:spLocks noGrp="1"/>
          </p:cNvSpPr>
          <p:nvPr>
            <p:ph idx="1"/>
          </p:nvPr>
        </p:nvSpPr>
        <p:spPr>
          <a:xfrm>
            <a:off x="26667" y="3363668"/>
            <a:ext cx="3547117" cy="3577499"/>
          </a:xfrm>
        </p:spPr>
        <p:txBody>
          <a:bodyPr>
            <a:normAutofit fontScale="92500" lnSpcReduction="20000"/>
          </a:bodyPr>
          <a:lstStyle/>
          <a:p>
            <a:pPr marL="0" indent="0">
              <a:spcBef>
                <a:spcPts val="600"/>
              </a:spcBef>
              <a:buNone/>
            </a:pPr>
            <a:r>
              <a:rPr lang="ja-JP" altLang="en-US" sz="1400" b="1" dirty="0"/>
              <a:t>これははるか昔に栄えた文明を動画を用いて紹介していく番組です。</a:t>
            </a:r>
          </a:p>
          <a:p>
            <a:pPr marL="0" indent="0">
              <a:spcBef>
                <a:spcPts val="600"/>
              </a:spcBef>
              <a:buNone/>
            </a:pPr>
            <a:r>
              <a:rPr lang="ja-JP" altLang="en-US" sz="1400" b="1" dirty="0"/>
              <a:t>世界には数多くの遺跡が点在しています。</a:t>
            </a:r>
          </a:p>
          <a:p>
            <a:pPr marL="0" indent="0">
              <a:spcBef>
                <a:spcPts val="600"/>
              </a:spcBef>
              <a:buNone/>
            </a:pPr>
            <a:r>
              <a:rPr lang="ja-JP" altLang="en-US" sz="1400" b="1" dirty="0"/>
              <a:t>本日は、マドーラの地に眠る、はるか過去に栄えた文明の</a:t>
            </a:r>
            <a:r>
              <a:rPr lang="en-US" altLang="ja-JP" sz="1400" b="1" dirty="0"/>
              <a:t>1</a:t>
            </a:r>
            <a:r>
              <a:rPr lang="ja-JP" altLang="en-US" sz="1400" b="1" dirty="0"/>
              <a:t>つ、メルタルン文明について紹介したいと思います。</a:t>
            </a:r>
          </a:p>
          <a:p>
            <a:pPr marL="0" indent="0">
              <a:spcBef>
                <a:spcPts val="600"/>
              </a:spcBef>
              <a:buNone/>
            </a:pPr>
            <a:r>
              <a:rPr lang="ja-JP" altLang="en-US" sz="1400" b="1" dirty="0"/>
              <a:t>メルタルン文明の特徴の</a:t>
            </a:r>
            <a:r>
              <a:rPr lang="en-US" altLang="ja-JP" sz="1400" b="1" dirty="0"/>
              <a:t>1</a:t>
            </a:r>
            <a:r>
              <a:rPr lang="ja-JP" altLang="en-US" sz="1400" b="1" dirty="0"/>
              <a:t>つとして他の文明にはあまり見られない特徴的な死生観があります。</a:t>
            </a:r>
          </a:p>
          <a:p>
            <a:pPr marL="0" indent="0">
              <a:spcBef>
                <a:spcPts val="600"/>
              </a:spcBef>
              <a:buNone/>
            </a:pPr>
            <a:r>
              <a:rPr lang="ja-JP" altLang="en-US" sz="1400" b="1" dirty="0"/>
              <a:t>例えばこれはメルタルン文明の最盛期の頃に活躍した英雄ラメルーの像です。なんとこの像は</a:t>
            </a:r>
            <a:r>
              <a:rPr lang="en-US" altLang="ja-JP" sz="1400" b="1" dirty="0"/>
              <a:t>50</a:t>
            </a:r>
            <a:r>
              <a:rPr lang="ja-JP" altLang="en-US" sz="1400" b="1" dirty="0"/>
              <a:t>メートルもの大きさがあります。</a:t>
            </a:r>
          </a:p>
          <a:p>
            <a:pPr marL="0" indent="0">
              <a:spcBef>
                <a:spcPts val="600"/>
              </a:spcBef>
              <a:buNone/>
            </a:pPr>
            <a:r>
              <a:rPr lang="ja-JP" altLang="en-US" sz="1400" b="1" dirty="0"/>
              <a:t>もうひとつの特徴として西洋と東洋が混ざった文化が見られます。</a:t>
            </a:r>
          </a:p>
          <a:p>
            <a:pPr marL="0" indent="0">
              <a:spcBef>
                <a:spcPts val="600"/>
              </a:spcBef>
              <a:buNone/>
            </a:pPr>
            <a:r>
              <a:rPr lang="ja-JP" altLang="en-US" sz="1400" b="1" dirty="0"/>
              <a:t>これは西洋文化である教会の遺跡ですが、異なる宗教である仏教の影響も受けていると考えられています。</a:t>
            </a:r>
          </a:p>
          <a:p>
            <a:pPr marL="0" indent="0">
              <a:spcBef>
                <a:spcPts val="600"/>
              </a:spcBef>
              <a:buNone/>
            </a:pPr>
            <a:r>
              <a:rPr lang="ja-JP" altLang="en-US" sz="1400" b="1" dirty="0"/>
              <a:t>このようなふたつの文化が交わることで、独特な世界観を築くとともに、その違いから絶えず戦火が絶えない土地でした。</a:t>
            </a:r>
          </a:p>
        </p:txBody>
      </p:sp>
      <p:sp>
        <p:nvSpPr>
          <p:cNvPr id="4" name="テキスト ボックス 3">
            <a:extLst>
              <a:ext uri="{FF2B5EF4-FFF2-40B4-BE49-F238E27FC236}">
                <a16:creationId xmlns:a16="http://schemas.microsoft.com/office/drawing/2014/main" id="{7969E0EF-96F7-5CE6-A66B-A8438A1FDE97}"/>
              </a:ext>
            </a:extLst>
          </p:cNvPr>
          <p:cNvSpPr txBox="1"/>
          <p:nvPr/>
        </p:nvSpPr>
        <p:spPr>
          <a:xfrm>
            <a:off x="-7225" y="534492"/>
            <a:ext cx="2492990" cy="646331"/>
          </a:xfrm>
          <a:prstGeom prst="rect">
            <a:avLst/>
          </a:prstGeom>
          <a:noFill/>
        </p:spPr>
        <p:txBody>
          <a:bodyPr wrap="none" rtlCol="0">
            <a:spAutoFit/>
          </a:bodyPr>
          <a:lstStyle/>
          <a:p>
            <a:r>
              <a:rPr kumimoji="1" lang="ja-JP" altLang="en-US" b="1" dirty="0"/>
              <a:t>動画で学ぶ世界の歴史</a:t>
            </a:r>
            <a:endParaRPr kumimoji="1" lang="en-US" altLang="ja-JP" b="1" dirty="0"/>
          </a:p>
          <a:p>
            <a:r>
              <a:rPr kumimoji="1" lang="ja-JP" altLang="en-US" b="1" dirty="0"/>
              <a:t>メルタルン文明編</a:t>
            </a:r>
          </a:p>
        </p:txBody>
      </p:sp>
      <p:pic>
        <p:nvPicPr>
          <p:cNvPr id="2" name="Picture 2">
            <a:extLst>
              <a:ext uri="{FF2B5EF4-FFF2-40B4-BE49-F238E27FC236}">
                <a16:creationId xmlns:a16="http://schemas.microsoft.com/office/drawing/2014/main" id="{46F5970B-3C09-2AC8-ED0D-FEEAFA73E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767" y="2384318"/>
            <a:ext cx="860776" cy="860776"/>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CFF8067A-CE6E-20D7-FEB5-1101D9EAF8D6}"/>
              </a:ext>
            </a:extLst>
          </p:cNvPr>
          <p:cNvSpPr txBox="1"/>
          <p:nvPr/>
        </p:nvSpPr>
        <p:spPr>
          <a:xfrm>
            <a:off x="2069505" y="146387"/>
            <a:ext cx="1570422" cy="369332"/>
          </a:xfrm>
          <a:prstGeom prst="rect">
            <a:avLst/>
          </a:prstGeom>
          <a:noFill/>
        </p:spPr>
        <p:txBody>
          <a:bodyPr wrap="square" rtlCol="0">
            <a:spAutoFit/>
          </a:bodyPr>
          <a:lstStyle/>
          <a:p>
            <a:pPr algn="r"/>
            <a:r>
              <a:rPr kumimoji="1" lang="en-US" altLang="ja-JP" dirty="0"/>
              <a:t>2024/02/03</a:t>
            </a:r>
          </a:p>
        </p:txBody>
      </p:sp>
      <p:pic>
        <p:nvPicPr>
          <p:cNvPr id="4098" name="Picture 2">
            <a:extLst>
              <a:ext uri="{FF2B5EF4-FFF2-40B4-BE49-F238E27FC236}">
                <a16:creationId xmlns:a16="http://schemas.microsoft.com/office/drawing/2014/main" id="{7D0E0ABE-6CFF-8528-2281-F6A670FBA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7767" y="2384318"/>
            <a:ext cx="860776" cy="86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03602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79</TotalTime>
  <Words>961</Words>
  <Application>Microsoft Office PowerPoint</Application>
  <PresentationFormat>ユーザー設定</PresentationFormat>
  <Paragraphs>46</Paragraphs>
  <Slides>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游ゴシック</vt:lpstr>
      <vt:lpstr>Aptos</vt:lpstr>
      <vt:lpstr>Aptos Display</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和輝 林</dc:creator>
  <cp:lastModifiedBy>和輝 林</cp:lastModifiedBy>
  <cp:revision>7</cp:revision>
  <cp:lastPrinted>2024-01-28T08:14:49Z</cp:lastPrinted>
  <dcterms:created xsi:type="dcterms:W3CDTF">2024-01-28T07:53:29Z</dcterms:created>
  <dcterms:modified xsi:type="dcterms:W3CDTF">2024-02-03T03:31:18Z</dcterms:modified>
</cp:coreProperties>
</file>